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7F9DAAA-2962-445D-9277-C163ED44EE25}">
  <a:tblStyle styleId="{07F9DAAA-2962-445D-9277-C163ED44EE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1ZkqSSMzBFqoJTdHKzWEz-ai9ufthjfKuOGRYaKZgM/copy?usp=sharing" TargetMode="External"/><Relationship Id="rId5" Type="http://schemas.openxmlformats.org/officeDocument/2006/relationships/hyperlink" Target="https://docs.google.com/presentation/d/1gJ5Nn0h02nQis8xCAE0Gds7vJspx28bZjYWACHPS84U/copy?usp=sharing" TargetMode="External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XXfk_MuszJYINpO_D5qFEjHeFTxMn7Y5YHvRh3daD3g/copy?usp=sharing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{07F9DAAA-2962-445D-9277-C163ED44EE25}</a:tableStyleId>
              </a:tblPr>
              <a:tblGrid>
                <a:gridCol w="1458775"/>
                <a:gridCol w="3684800"/>
                <a:gridCol w="3910450"/>
              </a:tblGrid>
              <a:tr h="378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13: Resistance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Indigenous people show agency in resisting Spanish control and protecting their culture?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63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7.9, 7.10, 7.16, 7.18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24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Human Agency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222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Begin the lesson by providing a reminder about the skill of contextualization. Guide students through a reading that provides the context for the Pueblo Revolt of 1680. They will answer comprehension questions as they read. Upon completion, they will summarize their learnings with the Contextualization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graphic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organizer. These are found on pages 1-2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Resistance Student Worksheet.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Use teacher discretion to determine best approach (whole class, partners, or individuals).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4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skill of 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 “What is the Context?” 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Pueblo Revolt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Reading on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the contextualization graphic organizer (page 2)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“What is the Context?” and answer questions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(page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contextualization graphic organizer (page 2)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{07F9DAAA-2962-445D-9277-C163ED44EE25}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13: Resistance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investigate the wa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ys that Indigenous peoples asserted agency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through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resistance to Spanish colonization with a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Webquest. They will view videos, explore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Indigenous communication strategies and artwork, and read about the historical significance of resistance. Pages 3-10 of the student worksheet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will take them step-by-step through the process but they will need digital access as well as headphones.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digital access and headphones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directions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webquest using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8 to answer the Compelling Question for Topic 4.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